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77" r:id="rId3"/>
    <p:sldId id="257" r:id="rId4"/>
    <p:sldId id="258" r:id="rId5"/>
    <p:sldId id="260" r:id="rId6"/>
    <p:sldId id="275" r:id="rId7"/>
    <p:sldId id="261" r:id="rId8"/>
    <p:sldId id="264" r:id="rId9"/>
    <p:sldId id="266" r:id="rId10"/>
    <p:sldId id="268" r:id="rId11"/>
    <p:sldId id="270" r:id="rId12"/>
    <p:sldId id="272" r:id="rId13"/>
    <p:sldId id="274" r:id="rId14"/>
    <p:sldId id="276" r:id="rId15"/>
    <p:sldId id="27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0856B5AA-C292-4BEF-91D2-31DE267B9CE4}" type="datetimeFigureOut">
              <a:rPr lang="en-US" smtClean="0"/>
              <a:t>9/17/2023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C0F47189-AF53-4BBC-A75C-87FFAF289997}" type="slidenum">
              <a:rPr lang="en-US" smtClean="0"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sr-Cyrl-RS" dirty="0" smtClean="0"/>
              <a:t>Развој интерактивног веб квиза знања и способности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sr-Cyrl-RS" sz="2900" dirty="0" smtClean="0"/>
              <a:t>Кандидат: Михаило Миленковић</a:t>
            </a:r>
          </a:p>
          <a:p>
            <a:r>
              <a:rPr lang="sr-Cyrl-RS" sz="2900" dirty="0" smtClean="0"/>
              <a:t>Ментор: проф. Др Дражен Драшковић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421493545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Корпа</a:t>
            </a:r>
            <a:endParaRPr lang="en-US" dirty="0"/>
          </a:p>
        </p:txBody>
      </p:sp>
      <p:pic>
        <p:nvPicPr>
          <p:cNvPr id="4" name="igra 3 (online-video-cutter.com) (2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89163"/>
            <a:ext cx="8229600" cy="3883025"/>
          </a:xfrm>
        </p:spPr>
      </p:pic>
    </p:spTree>
    <p:extLst>
      <p:ext uri="{BB962C8B-B14F-4D97-AF65-F5344CB8AC3E}">
        <p14:creationId xmlns:p14="http://schemas.microsoft.com/office/powerpoint/2010/main" val="10420455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Свезналица</a:t>
            </a:r>
            <a:endParaRPr lang="en-US" dirty="0"/>
          </a:p>
        </p:txBody>
      </p:sp>
      <p:pic>
        <p:nvPicPr>
          <p:cNvPr id="4" name="PITANJA ASOC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81225"/>
            <a:ext cx="8229600" cy="3895725"/>
          </a:xfrm>
        </p:spPr>
      </p:pic>
    </p:spTree>
    <p:extLst>
      <p:ext uri="{BB962C8B-B14F-4D97-AF65-F5344CB8AC3E}">
        <p14:creationId xmlns:p14="http://schemas.microsoft.com/office/powerpoint/2010/main" val="12249302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Асоцијације</a:t>
            </a:r>
            <a:endParaRPr lang="en-US" dirty="0"/>
          </a:p>
        </p:txBody>
      </p:sp>
      <p:pic>
        <p:nvPicPr>
          <p:cNvPr id="4" name="asoc_1tinaBfl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76463"/>
            <a:ext cx="8229600" cy="3908425"/>
          </a:xfrm>
        </p:spPr>
      </p:pic>
    </p:spTree>
    <p:extLst>
      <p:ext uri="{BB962C8B-B14F-4D97-AF65-F5344CB8AC3E}">
        <p14:creationId xmlns:p14="http://schemas.microsoft.com/office/powerpoint/2010/main" val="26193176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Реализација система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Клијентска страна </a:t>
            </a:r>
          </a:p>
          <a:p>
            <a:r>
              <a:rPr lang="sr-Cyrl-RS" dirty="0" smtClean="0"/>
              <a:t>База података – колекције и документи</a:t>
            </a:r>
          </a:p>
          <a:p>
            <a:r>
              <a:rPr lang="sr-Cyrl-RS" dirty="0" smtClean="0"/>
              <a:t>Серверска страна</a:t>
            </a:r>
          </a:p>
          <a:p>
            <a:r>
              <a:rPr lang="sr-Cyrl-RS" dirty="0" smtClean="0"/>
              <a:t>Веб сокети</a:t>
            </a:r>
          </a:p>
          <a:p>
            <a:r>
              <a:rPr lang="sr-Cyrl-RS" dirty="0" smtClean="0"/>
              <a:t>Имплементациони изазови – почетак партије, провера валидности речи, рачунање рејтинга играча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6080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Закључак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Иновативне игре</a:t>
            </a:r>
          </a:p>
          <a:p>
            <a:r>
              <a:rPr lang="sr-Cyrl-RS" dirty="0" smtClean="0"/>
              <a:t>Пријатно корисничко искуство</a:t>
            </a:r>
          </a:p>
          <a:p>
            <a:r>
              <a:rPr lang="sr-Cyrl-RS" dirty="0" smtClean="0"/>
              <a:t>Раст броја корисника</a:t>
            </a:r>
          </a:p>
          <a:p>
            <a:r>
              <a:rPr lang="sr-Cyrl-RS" dirty="0" smtClean="0"/>
              <a:t>Недостаци и простор за побољшања</a:t>
            </a:r>
          </a:p>
          <a:p>
            <a:r>
              <a:rPr lang="sr-Cyrl-RS" dirty="0" smtClean="0"/>
              <a:t>Нове верзије</a:t>
            </a:r>
          </a:p>
        </p:txBody>
      </p:sp>
    </p:spTree>
    <p:extLst>
      <p:ext uri="{BB962C8B-B14F-4D97-AF65-F5344CB8AC3E}">
        <p14:creationId xmlns:p14="http://schemas.microsoft.com/office/powerpoint/2010/main" val="1340897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2200"/>
            <a:ext cx="8305800" cy="1143000"/>
          </a:xfrm>
        </p:spPr>
        <p:txBody>
          <a:bodyPr/>
          <a:lstStyle/>
          <a:p>
            <a:pPr algn="ctr"/>
            <a:r>
              <a:rPr lang="sr-Cyrl-RS" dirty="0" smtClean="0"/>
              <a:t>Хвала на пажњи!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09312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Увод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Развојни пут – десктоп апликације, онлајн игре, мобилне платформе</a:t>
            </a:r>
          </a:p>
          <a:p>
            <a:r>
              <a:rPr lang="sr-Cyrl-RS" dirty="0" smtClean="0"/>
              <a:t>Тржиште игара</a:t>
            </a:r>
          </a:p>
          <a:p>
            <a:r>
              <a:rPr lang="sr-Cyrl-RS" dirty="0" smtClean="0"/>
              <a:t>Мотивација за настанак квиза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7008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Преглед постојећих решења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Квиз Слагалица – шест кратких игара, једноставан кориснички интерфејс, интеракција између корисника</a:t>
            </a:r>
          </a:p>
          <a:p>
            <a:r>
              <a:rPr lang="sr-Cyrl-RS" dirty="0" smtClean="0"/>
              <a:t>Тривиадор – елементи знања и стратегије, анимације, повећана сложеност</a:t>
            </a:r>
          </a:p>
          <a:p>
            <a:r>
              <a:rPr lang="sr-Cyrl-RS" dirty="0" smtClean="0"/>
              <a:t>Милионер – квиз за једног играча, интуитиван, недостатак интеракције</a:t>
            </a:r>
          </a:p>
        </p:txBody>
      </p:sp>
    </p:spTree>
    <p:extLst>
      <p:ext uri="{BB962C8B-B14F-4D97-AF65-F5344CB8AC3E}">
        <p14:creationId xmlns:p14="http://schemas.microsoft.com/office/powerpoint/2010/main" val="12705982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r-Cyrl-RS" dirty="0" smtClean="0"/>
              <a:t>Принципи дизајна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Респонзивност</a:t>
            </a:r>
          </a:p>
          <a:p>
            <a:r>
              <a:rPr lang="sr-Cyrl-RS" dirty="0" smtClean="0"/>
              <a:t>Минимализам</a:t>
            </a:r>
          </a:p>
          <a:p>
            <a:r>
              <a:rPr lang="sr-Cyrl-RS" dirty="0" smtClean="0"/>
              <a:t>Брзина и перформансе</a:t>
            </a:r>
          </a:p>
          <a:p>
            <a:r>
              <a:rPr lang="sr-Cyrl-RS" dirty="0" smtClean="0"/>
              <a:t>Једноставан кориснички интерфејс</a:t>
            </a:r>
          </a:p>
          <a:p>
            <a:r>
              <a:rPr lang="sr-Cyrl-RS" dirty="0" smtClean="0"/>
              <a:t>Визуелни изглед</a:t>
            </a:r>
          </a:p>
          <a:p>
            <a:r>
              <a:rPr lang="sr-Cyrl-RS" dirty="0" smtClean="0"/>
              <a:t>Прикупљање података</a:t>
            </a:r>
            <a:endParaRPr lang="sr-Cyrl-RS" dirty="0"/>
          </a:p>
          <a:p>
            <a:r>
              <a:rPr lang="sr-Cyrl-RS" dirty="0" smtClean="0"/>
              <a:t>Пружање повратне информације</a:t>
            </a:r>
          </a:p>
        </p:txBody>
      </p:sp>
    </p:spTree>
    <p:extLst>
      <p:ext uri="{BB962C8B-B14F-4D97-AF65-F5344CB8AC3E}">
        <p14:creationId xmlns:p14="http://schemas.microsoft.com/office/powerpoint/2010/main" val="1948372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Кориснички захтеви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r-Cyrl-RS" dirty="0" smtClean="0"/>
              <a:t>Регистрација</a:t>
            </a:r>
          </a:p>
          <a:p>
            <a:r>
              <a:rPr lang="sr-Cyrl-RS" dirty="0" smtClean="0"/>
              <a:t>Логовање</a:t>
            </a:r>
          </a:p>
          <a:p>
            <a:r>
              <a:rPr lang="sr-Cyrl-RS" dirty="0" smtClean="0"/>
              <a:t>Заборављена лозинка</a:t>
            </a:r>
          </a:p>
          <a:p>
            <a:r>
              <a:rPr lang="sr-Cyrl-RS" dirty="0" smtClean="0"/>
              <a:t>Преглед статистике</a:t>
            </a:r>
          </a:p>
          <a:p>
            <a:r>
              <a:rPr lang="sr-Cyrl-RS" dirty="0" smtClean="0"/>
              <a:t>Вежбање</a:t>
            </a:r>
          </a:p>
          <a:p>
            <a:r>
              <a:rPr lang="sr-Cyrl-RS" dirty="0" smtClean="0"/>
              <a:t>Праћење потеза другог играча</a:t>
            </a:r>
          </a:p>
          <a:p>
            <a:r>
              <a:rPr lang="sr-Cyrl-RS" dirty="0" smtClean="0"/>
              <a:t>Праћење тајмера и резултата партије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0697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Почетна страница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178377"/>
            <a:ext cx="8229600" cy="3903008"/>
          </a:xfrm>
        </p:spPr>
      </p:pic>
    </p:spTree>
    <p:extLst>
      <p:ext uri="{BB962C8B-B14F-4D97-AF65-F5344CB8AC3E}">
        <p14:creationId xmlns:p14="http://schemas.microsoft.com/office/powerpoint/2010/main" val="22854997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Словотека</a:t>
            </a:r>
            <a:endParaRPr lang="en-US" dirty="0"/>
          </a:p>
        </p:txBody>
      </p:sp>
      <p:pic>
        <p:nvPicPr>
          <p:cNvPr id="10" name="IGRA SLOVO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74875"/>
            <a:ext cx="8229600" cy="3908425"/>
          </a:xfrm>
        </p:spPr>
      </p:pic>
    </p:spTree>
    <p:extLst>
      <p:ext uri="{BB962C8B-B14F-4D97-AF65-F5344CB8AC3E}">
        <p14:creationId xmlns:p14="http://schemas.microsoft.com/office/powerpoint/2010/main" val="4447192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Моја цифра</a:t>
            </a:r>
            <a:endParaRPr lang="en-US" dirty="0"/>
          </a:p>
        </p:txBody>
      </p:sp>
      <p:pic>
        <p:nvPicPr>
          <p:cNvPr id="4" name="igra 3 (online-video-cutter.com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89163"/>
            <a:ext cx="8229600" cy="3883025"/>
          </a:xfrm>
        </p:spPr>
      </p:pic>
    </p:spTree>
    <p:extLst>
      <p:ext uri="{BB962C8B-B14F-4D97-AF65-F5344CB8AC3E}">
        <p14:creationId xmlns:p14="http://schemas.microsoft.com/office/powerpoint/2010/main" val="2123108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r-Cyrl-RS" dirty="0" smtClean="0"/>
              <a:t>Тајна шифра</a:t>
            </a:r>
            <a:endParaRPr lang="en-US" dirty="0"/>
          </a:p>
        </p:txBody>
      </p:sp>
      <p:pic>
        <p:nvPicPr>
          <p:cNvPr id="4" name="igra 3 (online-video-cutter.com) (1)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2189163"/>
            <a:ext cx="8229600" cy="3883025"/>
          </a:xfrm>
        </p:spPr>
      </p:pic>
    </p:spTree>
    <p:extLst>
      <p:ext uri="{BB962C8B-B14F-4D97-AF65-F5344CB8AC3E}">
        <p14:creationId xmlns:p14="http://schemas.microsoft.com/office/powerpoint/2010/main" val="5066783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4037</TotalTime>
  <Words>167</Words>
  <Application>Microsoft Office PowerPoint</Application>
  <PresentationFormat>On-screen Show (4:3)</PresentationFormat>
  <Paragraphs>47</Paragraphs>
  <Slides>15</Slides>
  <Notes>0</Notes>
  <HiddenSlides>0</HiddenSlides>
  <MMClips>6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Flow</vt:lpstr>
      <vt:lpstr>Развој интерактивног веб квиза знања и способности</vt:lpstr>
      <vt:lpstr>Увод</vt:lpstr>
      <vt:lpstr>Преглед постојећих решења</vt:lpstr>
      <vt:lpstr>Принципи дизајна</vt:lpstr>
      <vt:lpstr>Кориснички захтеви</vt:lpstr>
      <vt:lpstr>Почетна страница</vt:lpstr>
      <vt:lpstr>Словотека</vt:lpstr>
      <vt:lpstr>Моја цифра</vt:lpstr>
      <vt:lpstr>Тајна шифра</vt:lpstr>
      <vt:lpstr>Корпа</vt:lpstr>
      <vt:lpstr>Свезналица</vt:lpstr>
      <vt:lpstr>Асоцијације</vt:lpstr>
      <vt:lpstr>Реализација система</vt:lpstr>
      <vt:lpstr>Закључак</vt:lpstr>
      <vt:lpstr>Хвала на пажњи!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Развој интерактивног веб квиза знања и способности</dc:title>
  <dc:creator>Riki</dc:creator>
  <cp:lastModifiedBy>Riki</cp:lastModifiedBy>
  <cp:revision>27</cp:revision>
  <dcterms:created xsi:type="dcterms:W3CDTF">2023-09-17T17:36:21Z</dcterms:created>
  <dcterms:modified xsi:type="dcterms:W3CDTF">2023-09-20T12:53:54Z</dcterms:modified>
</cp:coreProperties>
</file>

<file path=docProps/thumbnail.jpeg>
</file>